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4147EA-9ECB-F24E-ACED-4D1A3836C742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0724ED-7FE6-5A4B-A0A5-F016A8C3827F}">
      <dgm:prSet phldrT="[Text]" custT="1"/>
      <dgm:spPr/>
      <dgm:t>
        <a:bodyPr/>
        <a:lstStyle/>
        <a:p>
          <a:r>
            <a:rPr lang="en-US" sz="3200" dirty="0" smtClean="0"/>
            <a:t>Patient</a:t>
          </a:r>
          <a:endParaRPr lang="en-US" sz="3500" dirty="0"/>
        </a:p>
      </dgm:t>
    </dgm:pt>
    <dgm:pt modelId="{934C5CAE-B2B1-2647-AA88-4FBD1B4B0A72}" type="parTrans" cxnId="{2D74146D-6F51-2242-B104-F789217C32A5}">
      <dgm:prSet/>
      <dgm:spPr/>
      <dgm:t>
        <a:bodyPr/>
        <a:lstStyle/>
        <a:p>
          <a:endParaRPr lang="en-US"/>
        </a:p>
      </dgm:t>
    </dgm:pt>
    <dgm:pt modelId="{55552CED-835D-3243-B3D8-558820538B7F}" type="sibTrans" cxnId="{2D74146D-6F51-2242-B104-F789217C32A5}">
      <dgm:prSet/>
      <dgm:spPr/>
      <dgm:t>
        <a:bodyPr/>
        <a:lstStyle/>
        <a:p>
          <a:endParaRPr lang="en-US"/>
        </a:p>
      </dgm:t>
    </dgm:pt>
    <dgm:pt modelId="{E84EE986-81FE-6242-BDCF-CE80E3D38BE1}">
      <dgm:prSet phldrT="[Text]" custT="1"/>
      <dgm:spPr/>
      <dgm:t>
        <a:bodyPr/>
        <a:lstStyle/>
        <a:p>
          <a:r>
            <a:rPr lang="en-US" sz="2900" dirty="0" smtClean="0"/>
            <a:t>Doctor</a:t>
          </a:r>
          <a:endParaRPr lang="en-US" sz="2900" dirty="0"/>
        </a:p>
      </dgm:t>
    </dgm:pt>
    <dgm:pt modelId="{90BB4DBF-AC83-4240-A799-E57D0A69BF7C}" type="parTrans" cxnId="{50608AA5-B863-A94E-A9FC-E2587E6C59CC}">
      <dgm:prSet/>
      <dgm:spPr/>
      <dgm:t>
        <a:bodyPr/>
        <a:lstStyle/>
        <a:p>
          <a:endParaRPr lang="en-US"/>
        </a:p>
      </dgm:t>
    </dgm:pt>
    <dgm:pt modelId="{3EF47C7F-1D96-4B4D-8C8D-351A99F4CF2E}" type="sibTrans" cxnId="{50608AA5-B863-A94E-A9FC-E2587E6C59CC}">
      <dgm:prSet/>
      <dgm:spPr/>
      <dgm:t>
        <a:bodyPr/>
        <a:lstStyle/>
        <a:p>
          <a:endParaRPr lang="en-US"/>
        </a:p>
      </dgm:t>
    </dgm:pt>
    <dgm:pt modelId="{1AEB461D-6BF4-5F48-8BAF-351972F4D84A}">
      <dgm:prSet phldrT="[Text]"/>
      <dgm:spPr/>
      <dgm:t>
        <a:bodyPr/>
        <a:lstStyle/>
        <a:p>
          <a:r>
            <a:rPr lang="en-US" dirty="0" smtClean="0"/>
            <a:t>HMR Pharmacist</a:t>
          </a:r>
          <a:endParaRPr lang="en-US" dirty="0"/>
        </a:p>
      </dgm:t>
    </dgm:pt>
    <dgm:pt modelId="{CE4B8B5E-B764-AD4C-8CB2-A182E471838E}" type="parTrans" cxnId="{FDBB25B9-B671-9242-873A-2EA3B946608B}">
      <dgm:prSet/>
      <dgm:spPr/>
      <dgm:t>
        <a:bodyPr/>
        <a:lstStyle/>
        <a:p>
          <a:endParaRPr lang="en-US"/>
        </a:p>
      </dgm:t>
    </dgm:pt>
    <dgm:pt modelId="{436F6C5B-1F07-ED48-B808-0F22F606DE06}" type="sibTrans" cxnId="{FDBB25B9-B671-9242-873A-2EA3B946608B}">
      <dgm:prSet/>
      <dgm:spPr/>
      <dgm:t>
        <a:bodyPr/>
        <a:lstStyle/>
        <a:p>
          <a:endParaRPr lang="en-US"/>
        </a:p>
      </dgm:t>
    </dgm:pt>
    <dgm:pt modelId="{A41A8847-AB5B-1247-BBD0-5FF53DEE88C0}">
      <dgm:prSet phldrT="[Text]" custT="1"/>
      <dgm:spPr/>
      <dgm:t>
        <a:bodyPr/>
        <a:lstStyle/>
        <a:p>
          <a:r>
            <a:rPr lang="en-US" sz="2900" dirty="0" smtClean="0"/>
            <a:t>Pharmacy</a:t>
          </a:r>
          <a:endParaRPr lang="en-US" sz="2900" dirty="0"/>
        </a:p>
      </dgm:t>
    </dgm:pt>
    <dgm:pt modelId="{190C5C99-1D29-F44C-80AC-0181C457B12F}" type="parTrans" cxnId="{4F406BAB-56CA-6A4D-BCF3-1F8FED989126}">
      <dgm:prSet/>
      <dgm:spPr/>
      <dgm:t>
        <a:bodyPr/>
        <a:lstStyle/>
        <a:p>
          <a:endParaRPr lang="en-US"/>
        </a:p>
      </dgm:t>
    </dgm:pt>
    <dgm:pt modelId="{3645EA59-A8E7-314A-B3D7-D4E8C624362B}" type="sibTrans" cxnId="{4F406BAB-56CA-6A4D-BCF3-1F8FED989126}">
      <dgm:prSet/>
      <dgm:spPr/>
      <dgm:t>
        <a:bodyPr/>
        <a:lstStyle/>
        <a:p>
          <a:endParaRPr lang="en-US"/>
        </a:p>
      </dgm:t>
    </dgm:pt>
    <dgm:pt modelId="{9CA8CA3A-BEE5-DE41-A997-8C08E43922FF}" type="pres">
      <dgm:prSet presAssocID="{A94147EA-9ECB-F24E-ACED-4D1A3836C74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15EBE40-45D0-7846-B1A4-F53127B3ACC1}" type="pres">
      <dgm:prSet presAssocID="{370724ED-7FE6-5A4B-A0A5-F016A8C3827F}" presName="singleCycle" presStyleCnt="0"/>
      <dgm:spPr/>
    </dgm:pt>
    <dgm:pt modelId="{57842A73-9547-9541-9E00-872CD9F0026A}" type="pres">
      <dgm:prSet presAssocID="{370724ED-7FE6-5A4B-A0A5-F016A8C3827F}" presName="singleCenter" presStyleLbl="node1" presStyleIdx="0" presStyleCnt="4" custScaleX="240865" custScaleY="138942" custLinFactNeighborX="1695" custLinFactNeighborY="-15255">
        <dgm:presLayoutVars>
          <dgm:chMax val="7"/>
          <dgm:chPref val="7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61E81F4D-E242-C34F-BF2D-4EB856DF3240}" type="pres">
      <dgm:prSet presAssocID="{90BB4DBF-AC83-4240-A799-E57D0A69BF7C}" presName="Name56" presStyleLbl="parChTrans1D2" presStyleIdx="0" presStyleCnt="3"/>
      <dgm:spPr/>
      <dgm:t>
        <a:bodyPr/>
        <a:lstStyle/>
        <a:p>
          <a:endParaRPr lang="en-US"/>
        </a:p>
      </dgm:t>
    </dgm:pt>
    <dgm:pt modelId="{1CEB2F9B-578B-C443-A4BD-B5AF234301FA}" type="pres">
      <dgm:prSet presAssocID="{E84EE986-81FE-6242-BDCF-CE80E3D38BE1}" presName="text0" presStyleLbl="node1" presStyleIdx="1" presStyleCnt="4" custScaleX="247434" custScaleY="69542" custRadScaleRad="111612" custRadScaleInc="2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65105-003A-B845-BD5F-05DF8F03A9C6}" type="pres">
      <dgm:prSet presAssocID="{CE4B8B5E-B764-AD4C-8CB2-A182E471838E}" presName="Name56" presStyleLbl="parChTrans1D2" presStyleIdx="1" presStyleCnt="3"/>
      <dgm:spPr/>
      <dgm:t>
        <a:bodyPr/>
        <a:lstStyle/>
        <a:p>
          <a:endParaRPr lang="en-US"/>
        </a:p>
      </dgm:t>
    </dgm:pt>
    <dgm:pt modelId="{7AA8C070-7011-334A-A12B-5CDE263D829E}" type="pres">
      <dgm:prSet presAssocID="{1AEB461D-6BF4-5F48-8BAF-351972F4D84A}" presName="text0" presStyleLbl="node1" presStyleIdx="2" presStyleCnt="4" custScaleX="271189" custScaleY="100201" custRadScaleRad="163136" custRadScaleInc="-129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08CA52-C307-B648-B9F8-47399D28D91E}" type="pres">
      <dgm:prSet presAssocID="{190C5C99-1D29-F44C-80AC-0181C457B12F}" presName="Name56" presStyleLbl="parChTrans1D2" presStyleIdx="2" presStyleCnt="3"/>
      <dgm:spPr/>
      <dgm:t>
        <a:bodyPr/>
        <a:lstStyle/>
        <a:p>
          <a:endParaRPr lang="en-US"/>
        </a:p>
      </dgm:t>
    </dgm:pt>
    <dgm:pt modelId="{6D5A2876-2814-5A4F-895B-6EB4947A415D}" type="pres">
      <dgm:prSet presAssocID="{A41A8847-AB5B-1247-BBD0-5FF53DEE88C0}" presName="text0" presStyleLbl="node1" presStyleIdx="3" presStyleCnt="4" custScaleX="271102" custScaleY="101019" custRadScaleRad="163068" custRadScaleInc="13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74146D-6F51-2242-B104-F789217C32A5}" srcId="{A94147EA-9ECB-F24E-ACED-4D1A3836C742}" destId="{370724ED-7FE6-5A4B-A0A5-F016A8C3827F}" srcOrd="0" destOrd="0" parTransId="{934C5CAE-B2B1-2647-AA88-4FBD1B4B0A72}" sibTransId="{55552CED-835D-3243-B3D8-558820538B7F}"/>
    <dgm:cxn modelId="{20CD450C-06EB-5B46-9A86-0851D823B098}" type="presOf" srcId="{E84EE986-81FE-6242-BDCF-CE80E3D38BE1}" destId="{1CEB2F9B-578B-C443-A4BD-B5AF234301FA}" srcOrd="0" destOrd="0" presId="urn:microsoft.com/office/officeart/2008/layout/RadialCluster"/>
    <dgm:cxn modelId="{4F406BAB-56CA-6A4D-BCF3-1F8FED989126}" srcId="{370724ED-7FE6-5A4B-A0A5-F016A8C3827F}" destId="{A41A8847-AB5B-1247-BBD0-5FF53DEE88C0}" srcOrd="2" destOrd="0" parTransId="{190C5C99-1D29-F44C-80AC-0181C457B12F}" sibTransId="{3645EA59-A8E7-314A-B3D7-D4E8C624362B}"/>
    <dgm:cxn modelId="{9C073964-97D3-6C4C-A8B0-7A248851232D}" type="presOf" srcId="{90BB4DBF-AC83-4240-A799-E57D0A69BF7C}" destId="{61E81F4D-E242-C34F-BF2D-4EB856DF3240}" srcOrd="0" destOrd="0" presId="urn:microsoft.com/office/officeart/2008/layout/RadialCluster"/>
    <dgm:cxn modelId="{EF2A305E-36D1-EE48-B4A7-100CF1DC63DA}" type="presOf" srcId="{190C5C99-1D29-F44C-80AC-0181C457B12F}" destId="{8208CA52-C307-B648-B9F8-47399D28D91E}" srcOrd="0" destOrd="0" presId="urn:microsoft.com/office/officeart/2008/layout/RadialCluster"/>
    <dgm:cxn modelId="{50608AA5-B863-A94E-A9FC-E2587E6C59CC}" srcId="{370724ED-7FE6-5A4B-A0A5-F016A8C3827F}" destId="{E84EE986-81FE-6242-BDCF-CE80E3D38BE1}" srcOrd="0" destOrd="0" parTransId="{90BB4DBF-AC83-4240-A799-E57D0A69BF7C}" sibTransId="{3EF47C7F-1D96-4B4D-8C8D-351A99F4CF2E}"/>
    <dgm:cxn modelId="{25C49FEE-2EBB-9E46-9D9A-3643E417F1D5}" type="presOf" srcId="{CE4B8B5E-B764-AD4C-8CB2-A182E471838E}" destId="{65C65105-003A-B845-BD5F-05DF8F03A9C6}" srcOrd="0" destOrd="0" presId="urn:microsoft.com/office/officeart/2008/layout/RadialCluster"/>
    <dgm:cxn modelId="{10E616DC-4F63-184E-97FF-BB4BE7F214CC}" type="presOf" srcId="{A41A8847-AB5B-1247-BBD0-5FF53DEE88C0}" destId="{6D5A2876-2814-5A4F-895B-6EB4947A415D}" srcOrd="0" destOrd="0" presId="urn:microsoft.com/office/officeart/2008/layout/RadialCluster"/>
    <dgm:cxn modelId="{C529A9E6-718A-284F-91F8-2A2A165BC533}" type="presOf" srcId="{1AEB461D-6BF4-5F48-8BAF-351972F4D84A}" destId="{7AA8C070-7011-334A-A12B-5CDE263D829E}" srcOrd="0" destOrd="0" presId="urn:microsoft.com/office/officeart/2008/layout/RadialCluster"/>
    <dgm:cxn modelId="{699C19D2-37FB-BE47-89C1-5839BA81C69C}" type="presOf" srcId="{A94147EA-9ECB-F24E-ACED-4D1A3836C742}" destId="{9CA8CA3A-BEE5-DE41-A997-8C08E43922FF}" srcOrd="0" destOrd="0" presId="urn:microsoft.com/office/officeart/2008/layout/RadialCluster"/>
    <dgm:cxn modelId="{829848DD-13F3-7F46-BE91-390852EF781E}" type="presOf" srcId="{370724ED-7FE6-5A4B-A0A5-F016A8C3827F}" destId="{57842A73-9547-9541-9E00-872CD9F0026A}" srcOrd="0" destOrd="0" presId="urn:microsoft.com/office/officeart/2008/layout/RadialCluster"/>
    <dgm:cxn modelId="{FDBB25B9-B671-9242-873A-2EA3B946608B}" srcId="{370724ED-7FE6-5A4B-A0A5-F016A8C3827F}" destId="{1AEB461D-6BF4-5F48-8BAF-351972F4D84A}" srcOrd="1" destOrd="0" parTransId="{CE4B8B5E-B764-AD4C-8CB2-A182E471838E}" sibTransId="{436F6C5B-1F07-ED48-B808-0F22F606DE06}"/>
    <dgm:cxn modelId="{30A365C6-35C8-8C4C-BC51-9304F971BFE5}" type="presParOf" srcId="{9CA8CA3A-BEE5-DE41-A997-8C08E43922FF}" destId="{E15EBE40-45D0-7846-B1A4-F53127B3ACC1}" srcOrd="0" destOrd="0" presId="urn:microsoft.com/office/officeart/2008/layout/RadialCluster"/>
    <dgm:cxn modelId="{C0D9C3D2-A430-1A47-880B-8629B028F0DF}" type="presParOf" srcId="{E15EBE40-45D0-7846-B1A4-F53127B3ACC1}" destId="{57842A73-9547-9541-9E00-872CD9F0026A}" srcOrd="0" destOrd="0" presId="urn:microsoft.com/office/officeart/2008/layout/RadialCluster"/>
    <dgm:cxn modelId="{CE5F601A-05A0-5440-8B21-5115B4FAF3F3}" type="presParOf" srcId="{E15EBE40-45D0-7846-B1A4-F53127B3ACC1}" destId="{61E81F4D-E242-C34F-BF2D-4EB856DF3240}" srcOrd="1" destOrd="0" presId="urn:microsoft.com/office/officeart/2008/layout/RadialCluster"/>
    <dgm:cxn modelId="{301A071F-5E1C-A24D-9C00-20FC9E2BD210}" type="presParOf" srcId="{E15EBE40-45D0-7846-B1A4-F53127B3ACC1}" destId="{1CEB2F9B-578B-C443-A4BD-B5AF234301FA}" srcOrd="2" destOrd="0" presId="urn:microsoft.com/office/officeart/2008/layout/RadialCluster"/>
    <dgm:cxn modelId="{F033D1C5-356F-0646-A5EB-994A3453BB3F}" type="presParOf" srcId="{E15EBE40-45D0-7846-B1A4-F53127B3ACC1}" destId="{65C65105-003A-B845-BD5F-05DF8F03A9C6}" srcOrd="3" destOrd="0" presId="urn:microsoft.com/office/officeart/2008/layout/RadialCluster"/>
    <dgm:cxn modelId="{B402BCFF-7F92-AC4A-A612-E1AC946F5D8C}" type="presParOf" srcId="{E15EBE40-45D0-7846-B1A4-F53127B3ACC1}" destId="{7AA8C070-7011-334A-A12B-5CDE263D829E}" srcOrd="4" destOrd="0" presId="urn:microsoft.com/office/officeart/2008/layout/RadialCluster"/>
    <dgm:cxn modelId="{92B5CC34-4D9E-AA4C-AE22-59895692DE80}" type="presParOf" srcId="{E15EBE40-45D0-7846-B1A4-F53127B3ACC1}" destId="{8208CA52-C307-B648-B9F8-47399D28D91E}" srcOrd="5" destOrd="0" presId="urn:microsoft.com/office/officeart/2008/layout/RadialCluster"/>
    <dgm:cxn modelId="{868D3415-3E41-6C4F-9D7F-0076C73BE350}" type="presParOf" srcId="{E15EBE40-45D0-7846-B1A4-F53127B3ACC1}" destId="{6D5A2876-2814-5A4F-895B-6EB4947A415D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5B6303-D645-9F49-9A9F-444FC0BCA0AC}" type="doc">
      <dgm:prSet loTypeId="urn:microsoft.com/office/officeart/2005/8/layout/cycle5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EDD154C-8144-EC43-A9B5-57C83F81E5F9}">
      <dgm:prSet phldrT="[Text]" custT="1"/>
      <dgm:spPr/>
      <dgm:t>
        <a:bodyPr/>
        <a:lstStyle/>
        <a:p>
          <a:r>
            <a:rPr lang="en-US" sz="1400" b="1" dirty="0" smtClean="0"/>
            <a:t>GP Opens Patient File</a:t>
          </a:r>
          <a:endParaRPr lang="en-US" sz="1100" dirty="0"/>
        </a:p>
      </dgm:t>
    </dgm:pt>
    <dgm:pt modelId="{C10F0783-B4C6-584A-A332-8AD76223F7EE}" type="parTrans" cxnId="{558AAE09-0F5D-9843-A85A-5EED41C7F309}">
      <dgm:prSet/>
      <dgm:spPr/>
      <dgm:t>
        <a:bodyPr/>
        <a:lstStyle/>
        <a:p>
          <a:endParaRPr lang="en-US"/>
        </a:p>
      </dgm:t>
    </dgm:pt>
    <dgm:pt modelId="{FE193743-CE75-DA49-8BB8-C68BE48D0908}" type="sibTrans" cxnId="{558AAE09-0F5D-9843-A85A-5EED41C7F309}">
      <dgm:prSet/>
      <dgm:spPr/>
      <dgm:t>
        <a:bodyPr/>
        <a:lstStyle/>
        <a:p>
          <a:endParaRPr lang="en-US"/>
        </a:p>
      </dgm:t>
    </dgm:pt>
    <dgm:pt modelId="{2EBAB5BF-B65D-6F4D-94D1-BC4FEBA2F4B9}">
      <dgm:prSet phldrT="[Text]" custT="1"/>
      <dgm:spPr/>
      <dgm:t>
        <a:bodyPr/>
        <a:lstStyle/>
        <a:p>
          <a:r>
            <a:rPr lang="en-US" sz="1400" b="1" dirty="0" err="1" smtClean="0"/>
            <a:t>HMRAlert</a:t>
          </a:r>
          <a:r>
            <a:rPr lang="en-US" sz="1400" b="1" dirty="0" smtClean="0"/>
            <a:t>- Alerts Prescriber if patient is eligible for HMR</a:t>
          </a:r>
          <a:endParaRPr lang="en-US" sz="1400" b="1" dirty="0"/>
        </a:p>
      </dgm:t>
    </dgm:pt>
    <dgm:pt modelId="{640F971D-5F8F-1B43-99A7-FE1CC5B510A1}" type="parTrans" cxnId="{83DC811B-C9DE-F040-AD0E-8D5CCA65ADAD}">
      <dgm:prSet/>
      <dgm:spPr/>
      <dgm:t>
        <a:bodyPr/>
        <a:lstStyle/>
        <a:p>
          <a:endParaRPr lang="en-US"/>
        </a:p>
      </dgm:t>
    </dgm:pt>
    <dgm:pt modelId="{6A1DD3D1-632A-BC4E-B079-7478E196E7B4}" type="sibTrans" cxnId="{83DC811B-C9DE-F040-AD0E-8D5CCA65ADAD}">
      <dgm:prSet/>
      <dgm:spPr/>
      <dgm:t>
        <a:bodyPr/>
        <a:lstStyle/>
        <a:p>
          <a:endParaRPr lang="en-US"/>
        </a:p>
      </dgm:t>
    </dgm:pt>
    <dgm:pt modelId="{5FFD2940-5EA4-074C-B02A-D00BC58924A4}">
      <dgm:prSet phldrT="[Text]" custT="1"/>
      <dgm:spPr/>
      <dgm:t>
        <a:bodyPr/>
        <a:lstStyle/>
        <a:p>
          <a:r>
            <a:rPr lang="en-US" sz="1400" b="1" dirty="0" smtClean="0"/>
            <a:t>GP clicks send referral</a:t>
          </a:r>
          <a:endParaRPr lang="en-US" sz="1400" b="1" dirty="0"/>
        </a:p>
      </dgm:t>
    </dgm:pt>
    <dgm:pt modelId="{489F72BB-01D3-6447-9449-32669308768E}" type="parTrans" cxnId="{08EDFB2B-1942-9F46-BB72-30177D57D710}">
      <dgm:prSet/>
      <dgm:spPr/>
      <dgm:t>
        <a:bodyPr/>
        <a:lstStyle/>
        <a:p>
          <a:endParaRPr lang="en-US"/>
        </a:p>
      </dgm:t>
    </dgm:pt>
    <dgm:pt modelId="{FC817D03-1682-564E-943A-849D43A3846D}" type="sibTrans" cxnId="{08EDFB2B-1942-9F46-BB72-30177D57D710}">
      <dgm:prSet/>
      <dgm:spPr/>
      <dgm:t>
        <a:bodyPr/>
        <a:lstStyle/>
        <a:p>
          <a:endParaRPr lang="en-US"/>
        </a:p>
      </dgm:t>
    </dgm:pt>
    <dgm:pt modelId="{B7E8E5C4-2BE4-D440-B65E-420AAAB709D3}">
      <dgm:prSet phldrT="[Text]" custT="1"/>
      <dgm:spPr/>
      <dgm:t>
        <a:bodyPr/>
        <a:lstStyle/>
        <a:p>
          <a:r>
            <a:rPr lang="en-US" sz="1400" b="1" dirty="0" smtClean="0"/>
            <a:t>Referral is sent via an encrypted secure electronic transmission</a:t>
          </a:r>
          <a:endParaRPr lang="en-US" sz="1400" b="1" dirty="0"/>
        </a:p>
      </dgm:t>
    </dgm:pt>
    <dgm:pt modelId="{CB8E42A9-3850-E048-8D29-95B846EF68CB}" type="parTrans" cxnId="{4282C6FE-C6B1-4E44-8A29-D2348168530D}">
      <dgm:prSet/>
      <dgm:spPr/>
      <dgm:t>
        <a:bodyPr/>
        <a:lstStyle/>
        <a:p>
          <a:endParaRPr lang="en-US"/>
        </a:p>
      </dgm:t>
    </dgm:pt>
    <dgm:pt modelId="{2E9BCF3E-83F4-AB41-BA15-290F9F4EF275}" type="sibTrans" cxnId="{4282C6FE-C6B1-4E44-8A29-D2348168530D}">
      <dgm:prSet/>
      <dgm:spPr/>
      <dgm:t>
        <a:bodyPr/>
        <a:lstStyle/>
        <a:p>
          <a:endParaRPr lang="en-US"/>
        </a:p>
      </dgm:t>
    </dgm:pt>
    <dgm:pt modelId="{29219925-8581-8F4D-AC18-3507FFDB3F70}">
      <dgm:prSet phldrT="[Text]" custT="1"/>
      <dgm:spPr/>
      <dgm:t>
        <a:bodyPr/>
        <a:lstStyle/>
        <a:p>
          <a:r>
            <a:rPr lang="en-US" sz="1400" b="1" dirty="0" smtClean="0"/>
            <a:t>GP Receives Medication Management Plan – Review and Claim MBS 900. </a:t>
          </a:r>
          <a:endParaRPr lang="en-US" sz="1400" b="1" dirty="0"/>
        </a:p>
      </dgm:t>
    </dgm:pt>
    <dgm:pt modelId="{5C7594F8-BB89-3443-961F-FD8F0C2663CD}" type="parTrans" cxnId="{C7F3E026-32E5-3F4B-9A73-09EEA849D0DF}">
      <dgm:prSet/>
      <dgm:spPr/>
      <dgm:t>
        <a:bodyPr/>
        <a:lstStyle/>
        <a:p>
          <a:endParaRPr lang="en-US"/>
        </a:p>
      </dgm:t>
    </dgm:pt>
    <dgm:pt modelId="{61B3D01A-ED64-204D-BA0D-E5DD43934C4E}" type="sibTrans" cxnId="{C7F3E026-32E5-3F4B-9A73-09EEA849D0DF}">
      <dgm:prSet/>
      <dgm:spPr/>
      <dgm:t>
        <a:bodyPr/>
        <a:lstStyle/>
        <a:p>
          <a:endParaRPr lang="en-US"/>
        </a:p>
      </dgm:t>
    </dgm:pt>
    <dgm:pt modelId="{080798EF-35B4-A54D-BFA2-594FDB5B5D8F}">
      <dgm:prSet phldrT="[Text]" custT="1"/>
      <dgm:spPr/>
      <dgm:t>
        <a:bodyPr/>
        <a:lstStyle/>
        <a:p>
          <a:r>
            <a:rPr lang="en-US" sz="1400" b="1" dirty="0" smtClean="0"/>
            <a:t>HMR Pharmacist receives referral and conducts interview.</a:t>
          </a:r>
          <a:endParaRPr lang="en-US" sz="1400" b="1" dirty="0"/>
        </a:p>
      </dgm:t>
    </dgm:pt>
    <dgm:pt modelId="{46010750-07E3-B84A-8D90-02BE81B5AA3E}" type="sibTrans" cxnId="{3D5A7620-8365-C94A-8099-9A2216A7C821}">
      <dgm:prSet/>
      <dgm:spPr/>
      <dgm:t>
        <a:bodyPr/>
        <a:lstStyle/>
        <a:p>
          <a:endParaRPr lang="en-US"/>
        </a:p>
      </dgm:t>
    </dgm:pt>
    <dgm:pt modelId="{8A9817B9-8C3E-1A4B-B94E-6A2EA1BED509}" type="parTrans" cxnId="{3D5A7620-8365-C94A-8099-9A2216A7C821}">
      <dgm:prSet/>
      <dgm:spPr/>
      <dgm:t>
        <a:bodyPr/>
        <a:lstStyle/>
        <a:p>
          <a:endParaRPr lang="en-US"/>
        </a:p>
      </dgm:t>
    </dgm:pt>
    <dgm:pt modelId="{313D12F2-A525-2046-B699-72AC1CAFB5CF}" type="pres">
      <dgm:prSet presAssocID="{8E5B6303-D645-9F49-9A9F-444FC0BCA0A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E6DAEC-2975-C246-B60D-5A28A30BCCDE}" type="pres">
      <dgm:prSet presAssocID="{CEDD154C-8144-EC43-A9B5-57C83F81E5F9}" presName="node" presStyleLbl="node1" presStyleIdx="0" presStyleCnt="6" custScaleX="142089" custScaleY="54034" custRadScaleRad="95331" custRadScaleInc="-78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259995-1C85-C94C-A1C6-C10D79AFB075}" type="pres">
      <dgm:prSet presAssocID="{CEDD154C-8144-EC43-A9B5-57C83F81E5F9}" presName="spNode" presStyleCnt="0"/>
      <dgm:spPr/>
      <dgm:t>
        <a:bodyPr/>
        <a:lstStyle/>
        <a:p>
          <a:endParaRPr lang="en-US"/>
        </a:p>
      </dgm:t>
    </dgm:pt>
    <dgm:pt modelId="{E1794CC9-4D3E-CF45-B16A-7BD6A433A5C3}" type="pres">
      <dgm:prSet presAssocID="{FE193743-CE75-DA49-8BB8-C68BE48D0908}" presName="sibTrans" presStyleLbl="sibTrans1D1" presStyleIdx="0" presStyleCnt="6"/>
      <dgm:spPr/>
      <dgm:t>
        <a:bodyPr/>
        <a:lstStyle/>
        <a:p>
          <a:endParaRPr lang="en-US"/>
        </a:p>
      </dgm:t>
    </dgm:pt>
    <dgm:pt modelId="{FB52DA90-E9C4-1645-AEDF-6F32EF97B230}" type="pres">
      <dgm:prSet presAssocID="{2EBAB5BF-B65D-6F4D-94D1-BC4FEBA2F4B9}" presName="node" presStyleLbl="node1" presStyleIdx="1" presStyleCnt="6" custScaleX="142285" custScaleY="103363" custRadScaleRad="120586" custRadScaleInc="710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6FFDA5-388A-BB46-90AF-985539B54FE8}" type="pres">
      <dgm:prSet presAssocID="{2EBAB5BF-B65D-6F4D-94D1-BC4FEBA2F4B9}" presName="spNode" presStyleCnt="0"/>
      <dgm:spPr/>
      <dgm:t>
        <a:bodyPr/>
        <a:lstStyle/>
        <a:p>
          <a:endParaRPr lang="en-US"/>
        </a:p>
      </dgm:t>
    </dgm:pt>
    <dgm:pt modelId="{F4446FF9-6BC5-D845-971D-9F6FD0558106}" type="pres">
      <dgm:prSet presAssocID="{6A1DD3D1-632A-BC4E-B079-7478E196E7B4}" presName="sibTrans" presStyleLbl="sibTrans1D1" presStyleIdx="1" presStyleCnt="6"/>
      <dgm:spPr/>
      <dgm:t>
        <a:bodyPr/>
        <a:lstStyle/>
        <a:p>
          <a:endParaRPr lang="en-US"/>
        </a:p>
      </dgm:t>
    </dgm:pt>
    <dgm:pt modelId="{99C095C5-ED03-7F49-9D5B-5008C5F7C485}" type="pres">
      <dgm:prSet presAssocID="{5FFD2940-5EA4-074C-B02A-D00BC58924A4}" presName="node" presStyleLbl="node1" presStyleIdx="2" presStyleCnt="6" custScaleX="142893" custScaleY="67287" custRadScaleRad="122889" custRadScaleInc="-525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750AEA-0C05-6F43-A5E4-C55BBDF295E1}" type="pres">
      <dgm:prSet presAssocID="{5FFD2940-5EA4-074C-B02A-D00BC58924A4}" presName="spNode" presStyleCnt="0"/>
      <dgm:spPr/>
      <dgm:t>
        <a:bodyPr/>
        <a:lstStyle/>
        <a:p>
          <a:endParaRPr lang="en-US"/>
        </a:p>
      </dgm:t>
    </dgm:pt>
    <dgm:pt modelId="{0599FD71-DA04-C440-B726-F179CF378092}" type="pres">
      <dgm:prSet presAssocID="{FC817D03-1682-564E-943A-849D43A3846D}" presName="sibTrans" presStyleLbl="sibTrans1D1" presStyleIdx="2" presStyleCnt="6"/>
      <dgm:spPr/>
      <dgm:t>
        <a:bodyPr/>
        <a:lstStyle/>
        <a:p>
          <a:endParaRPr lang="en-US"/>
        </a:p>
      </dgm:t>
    </dgm:pt>
    <dgm:pt modelId="{8845F1D2-51D7-CB48-B229-9B2E8F3E3C0F}" type="pres">
      <dgm:prSet presAssocID="{B7E8E5C4-2BE4-D440-B65E-420AAAB709D3}" presName="node" presStyleLbl="node1" presStyleIdx="3" presStyleCnt="6" custScaleX="143875" custScaleY="81301" custRadScaleRad="95729" custRadScaleInc="-99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D7659-6DB6-834E-90A0-E84F0A59C944}" type="pres">
      <dgm:prSet presAssocID="{B7E8E5C4-2BE4-D440-B65E-420AAAB709D3}" presName="spNode" presStyleCnt="0"/>
      <dgm:spPr/>
      <dgm:t>
        <a:bodyPr/>
        <a:lstStyle/>
        <a:p>
          <a:endParaRPr lang="en-US"/>
        </a:p>
      </dgm:t>
    </dgm:pt>
    <dgm:pt modelId="{775C2765-CA94-B648-A71D-8A6D61BC9E22}" type="pres">
      <dgm:prSet presAssocID="{2E9BCF3E-83F4-AB41-BA15-290F9F4EF275}" presName="sibTrans" presStyleLbl="sibTrans1D1" presStyleIdx="3" presStyleCnt="6"/>
      <dgm:spPr/>
      <dgm:t>
        <a:bodyPr/>
        <a:lstStyle/>
        <a:p>
          <a:endParaRPr lang="en-US"/>
        </a:p>
      </dgm:t>
    </dgm:pt>
    <dgm:pt modelId="{274064EB-EC0C-9A47-9DB9-5646442D1606}" type="pres">
      <dgm:prSet presAssocID="{080798EF-35B4-A54D-BFA2-594FDB5B5D8F}" presName="node" presStyleLbl="node1" presStyleIdx="4" presStyleCnt="6" custScaleX="138753" custScaleY="84206" custRadScaleRad="124135" custRadScaleInc="44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66C48-531A-8048-B41D-1AEBB64C24DD}" type="pres">
      <dgm:prSet presAssocID="{080798EF-35B4-A54D-BFA2-594FDB5B5D8F}" presName="spNode" presStyleCnt="0"/>
      <dgm:spPr/>
      <dgm:t>
        <a:bodyPr/>
        <a:lstStyle/>
        <a:p>
          <a:endParaRPr lang="en-US"/>
        </a:p>
      </dgm:t>
    </dgm:pt>
    <dgm:pt modelId="{7FC12DB6-FB9E-394B-8D32-D9B7F01F600B}" type="pres">
      <dgm:prSet presAssocID="{46010750-07E3-B84A-8D90-02BE81B5AA3E}" presName="sibTrans" presStyleLbl="sibTrans1D1" presStyleIdx="4" presStyleCnt="6"/>
      <dgm:spPr/>
      <dgm:t>
        <a:bodyPr/>
        <a:lstStyle/>
        <a:p>
          <a:endParaRPr lang="en-US"/>
        </a:p>
      </dgm:t>
    </dgm:pt>
    <dgm:pt modelId="{DA36FAE2-59F1-0741-BD15-0D884B80FD68}" type="pres">
      <dgm:prSet presAssocID="{29219925-8581-8F4D-AC18-3507FFDB3F70}" presName="node" presStyleLbl="node1" presStyleIdx="5" presStyleCnt="6" custScaleX="137665" custScaleY="111304" custRadScaleRad="131463" custRadScaleInc="-82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B0219A-DCFC-8D47-8642-45EE38C196E7}" type="pres">
      <dgm:prSet presAssocID="{29219925-8581-8F4D-AC18-3507FFDB3F70}" presName="spNode" presStyleCnt="0"/>
      <dgm:spPr/>
      <dgm:t>
        <a:bodyPr/>
        <a:lstStyle/>
        <a:p>
          <a:endParaRPr lang="en-US"/>
        </a:p>
      </dgm:t>
    </dgm:pt>
    <dgm:pt modelId="{3A922C5E-5EA8-CF44-B286-5FF3D86560B8}" type="pres">
      <dgm:prSet presAssocID="{61B3D01A-ED64-204D-BA0D-E5DD43934C4E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4282C6FE-C6B1-4E44-8A29-D2348168530D}" srcId="{8E5B6303-D645-9F49-9A9F-444FC0BCA0AC}" destId="{B7E8E5C4-2BE4-D440-B65E-420AAAB709D3}" srcOrd="3" destOrd="0" parTransId="{CB8E42A9-3850-E048-8D29-95B846EF68CB}" sibTransId="{2E9BCF3E-83F4-AB41-BA15-290F9F4EF275}"/>
    <dgm:cxn modelId="{3D5A7620-8365-C94A-8099-9A2216A7C821}" srcId="{8E5B6303-D645-9F49-9A9F-444FC0BCA0AC}" destId="{080798EF-35B4-A54D-BFA2-594FDB5B5D8F}" srcOrd="4" destOrd="0" parTransId="{8A9817B9-8C3E-1A4B-B94E-6A2EA1BED509}" sibTransId="{46010750-07E3-B84A-8D90-02BE81B5AA3E}"/>
    <dgm:cxn modelId="{0BA1DD9A-C724-3B4F-8302-3A1E962F5329}" type="presOf" srcId="{5FFD2940-5EA4-074C-B02A-D00BC58924A4}" destId="{99C095C5-ED03-7F49-9D5B-5008C5F7C485}" srcOrd="0" destOrd="0" presId="urn:microsoft.com/office/officeart/2005/8/layout/cycle5"/>
    <dgm:cxn modelId="{A0A9DA22-D0CC-6444-9122-146A58A1BB8A}" type="presOf" srcId="{46010750-07E3-B84A-8D90-02BE81B5AA3E}" destId="{7FC12DB6-FB9E-394B-8D32-D9B7F01F600B}" srcOrd="0" destOrd="0" presId="urn:microsoft.com/office/officeart/2005/8/layout/cycle5"/>
    <dgm:cxn modelId="{4A606FB0-BB0C-3F43-95C9-C3E56885D251}" type="presOf" srcId="{FC817D03-1682-564E-943A-849D43A3846D}" destId="{0599FD71-DA04-C440-B726-F179CF378092}" srcOrd="0" destOrd="0" presId="urn:microsoft.com/office/officeart/2005/8/layout/cycle5"/>
    <dgm:cxn modelId="{08EDFB2B-1942-9F46-BB72-30177D57D710}" srcId="{8E5B6303-D645-9F49-9A9F-444FC0BCA0AC}" destId="{5FFD2940-5EA4-074C-B02A-D00BC58924A4}" srcOrd="2" destOrd="0" parTransId="{489F72BB-01D3-6447-9449-32669308768E}" sibTransId="{FC817D03-1682-564E-943A-849D43A3846D}"/>
    <dgm:cxn modelId="{23B9FC96-6C29-554E-9C8B-7DD9581A0462}" type="presOf" srcId="{2E9BCF3E-83F4-AB41-BA15-290F9F4EF275}" destId="{775C2765-CA94-B648-A71D-8A6D61BC9E22}" srcOrd="0" destOrd="0" presId="urn:microsoft.com/office/officeart/2005/8/layout/cycle5"/>
    <dgm:cxn modelId="{558AAE09-0F5D-9843-A85A-5EED41C7F309}" srcId="{8E5B6303-D645-9F49-9A9F-444FC0BCA0AC}" destId="{CEDD154C-8144-EC43-A9B5-57C83F81E5F9}" srcOrd="0" destOrd="0" parTransId="{C10F0783-B4C6-584A-A332-8AD76223F7EE}" sibTransId="{FE193743-CE75-DA49-8BB8-C68BE48D0908}"/>
    <dgm:cxn modelId="{6EBFF2C1-25F8-D34C-9094-DAAA8D0CB7DA}" type="presOf" srcId="{080798EF-35B4-A54D-BFA2-594FDB5B5D8F}" destId="{274064EB-EC0C-9A47-9DB9-5646442D1606}" srcOrd="0" destOrd="0" presId="urn:microsoft.com/office/officeart/2005/8/layout/cycle5"/>
    <dgm:cxn modelId="{D0986122-9BD5-5044-AC1B-0097CEE6B8AB}" type="presOf" srcId="{FE193743-CE75-DA49-8BB8-C68BE48D0908}" destId="{E1794CC9-4D3E-CF45-B16A-7BD6A433A5C3}" srcOrd="0" destOrd="0" presId="urn:microsoft.com/office/officeart/2005/8/layout/cycle5"/>
    <dgm:cxn modelId="{C49FC4C6-435A-D646-9142-2D78D9B5F036}" type="presOf" srcId="{6A1DD3D1-632A-BC4E-B079-7478E196E7B4}" destId="{F4446FF9-6BC5-D845-971D-9F6FD0558106}" srcOrd="0" destOrd="0" presId="urn:microsoft.com/office/officeart/2005/8/layout/cycle5"/>
    <dgm:cxn modelId="{53DC3DE7-8693-C84A-9AE0-19E780456A00}" type="presOf" srcId="{29219925-8581-8F4D-AC18-3507FFDB3F70}" destId="{DA36FAE2-59F1-0741-BD15-0D884B80FD68}" srcOrd="0" destOrd="0" presId="urn:microsoft.com/office/officeart/2005/8/layout/cycle5"/>
    <dgm:cxn modelId="{F5115283-F298-0C40-8230-91A4CBC393D1}" type="presOf" srcId="{2EBAB5BF-B65D-6F4D-94D1-BC4FEBA2F4B9}" destId="{FB52DA90-E9C4-1645-AEDF-6F32EF97B230}" srcOrd="0" destOrd="0" presId="urn:microsoft.com/office/officeart/2005/8/layout/cycle5"/>
    <dgm:cxn modelId="{B3D3E999-31D4-4149-993A-34E3213E2B33}" type="presOf" srcId="{61B3D01A-ED64-204D-BA0D-E5DD43934C4E}" destId="{3A922C5E-5EA8-CF44-B286-5FF3D86560B8}" srcOrd="0" destOrd="0" presId="urn:microsoft.com/office/officeart/2005/8/layout/cycle5"/>
    <dgm:cxn modelId="{904FD6A5-11D5-E742-93C4-37612441B6EF}" type="presOf" srcId="{CEDD154C-8144-EC43-A9B5-57C83F81E5F9}" destId="{BFE6DAEC-2975-C246-B60D-5A28A30BCCDE}" srcOrd="0" destOrd="0" presId="urn:microsoft.com/office/officeart/2005/8/layout/cycle5"/>
    <dgm:cxn modelId="{C7F3E026-32E5-3F4B-9A73-09EEA849D0DF}" srcId="{8E5B6303-D645-9F49-9A9F-444FC0BCA0AC}" destId="{29219925-8581-8F4D-AC18-3507FFDB3F70}" srcOrd="5" destOrd="0" parTransId="{5C7594F8-BB89-3443-961F-FD8F0C2663CD}" sibTransId="{61B3D01A-ED64-204D-BA0D-E5DD43934C4E}"/>
    <dgm:cxn modelId="{7E669DC8-05A1-D246-9600-20DB28D63FEF}" type="presOf" srcId="{B7E8E5C4-2BE4-D440-B65E-420AAAB709D3}" destId="{8845F1D2-51D7-CB48-B229-9B2E8F3E3C0F}" srcOrd="0" destOrd="0" presId="urn:microsoft.com/office/officeart/2005/8/layout/cycle5"/>
    <dgm:cxn modelId="{95C4A5CE-18BD-494C-97DD-C143B4396389}" type="presOf" srcId="{8E5B6303-D645-9F49-9A9F-444FC0BCA0AC}" destId="{313D12F2-A525-2046-B699-72AC1CAFB5CF}" srcOrd="0" destOrd="0" presId="urn:microsoft.com/office/officeart/2005/8/layout/cycle5"/>
    <dgm:cxn modelId="{83DC811B-C9DE-F040-AD0E-8D5CCA65ADAD}" srcId="{8E5B6303-D645-9F49-9A9F-444FC0BCA0AC}" destId="{2EBAB5BF-B65D-6F4D-94D1-BC4FEBA2F4B9}" srcOrd="1" destOrd="0" parTransId="{640F971D-5F8F-1B43-99A7-FE1CC5B510A1}" sibTransId="{6A1DD3D1-632A-BC4E-B079-7478E196E7B4}"/>
    <dgm:cxn modelId="{79D3DD31-E9AA-F54F-8B9C-601CB29598E3}" type="presParOf" srcId="{313D12F2-A525-2046-B699-72AC1CAFB5CF}" destId="{BFE6DAEC-2975-C246-B60D-5A28A30BCCDE}" srcOrd="0" destOrd="0" presId="urn:microsoft.com/office/officeart/2005/8/layout/cycle5"/>
    <dgm:cxn modelId="{62763CF1-165A-F841-BFB4-816B1656CC04}" type="presParOf" srcId="{313D12F2-A525-2046-B699-72AC1CAFB5CF}" destId="{0D259995-1C85-C94C-A1C6-C10D79AFB075}" srcOrd="1" destOrd="0" presId="urn:microsoft.com/office/officeart/2005/8/layout/cycle5"/>
    <dgm:cxn modelId="{557EC8EF-8E19-D746-907F-6F838D90ACF0}" type="presParOf" srcId="{313D12F2-A525-2046-B699-72AC1CAFB5CF}" destId="{E1794CC9-4D3E-CF45-B16A-7BD6A433A5C3}" srcOrd="2" destOrd="0" presId="urn:microsoft.com/office/officeart/2005/8/layout/cycle5"/>
    <dgm:cxn modelId="{A306CFF2-BD76-E64D-AB2B-B438DD797EBA}" type="presParOf" srcId="{313D12F2-A525-2046-B699-72AC1CAFB5CF}" destId="{FB52DA90-E9C4-1645-AEDF-6F32EF97B230}" srcOrd="3" destOrd="0" presId="urn:microsoft.com/office/officeart/2005/8/layout/cycle5"/>
    <dgm:cxn modelId="{5E2303DD-B0B7-FF4D-BE95-F551161805DD}" type="presParOf" srcId="{313D12F2-A525-2046-B699-72AC1CAFB5CF}" destId="{456FFDA5-388A-BB46-90AF-985539B54FE8}" srcOrd="4" destOrd="0" presId="urn:microsoft.com/office/officeart/2005/8/layout/cycle5"/>
    <dgm:cxn modelId="{567615E1-7D2B-434F-A718-2FE059BC85C4}" type="presParOf" srcId="{313D12F2-A525-2046-B699-72AC1CAFB5CF}" destId="{F4446FF9-6BC5-D845-971D-9F6FD0558106}" srcOrd="5" destOrd="0" presId="urn:microsoft.com/office/officeart/2005/8/layout/cycle5"/>
    <dgm:cxn modelId="{1120E28E-5045-7C4D-8959-059E636319F6}" type="presParOf" srcId="{313D12F2-A525-2046-B699-72AC1CAFB5CF}" destId="{99C095C5-ED03-7F49-9D5B-5008C5F7C485}" srcOrd="6" destOrd="0" presId="urn:microsoft.com/office/officeart/2005/8/layout/cycle5"/>
    <dgm:cxn modelId="{A872DC22-8E12-E744-8F23-1E8E7FEA3689}" type="presParOf" srcId="{313D12F2-A525-2046-B699-72AC1CAFB5CF}" destId="{0D750AEA-0C05-6F43-A5E4-C55BBDF295E1}" srcOrd="7" destOrd="0" presId="urn:microsoft.com/office/officeart/2005/8/layout/cycle5"/>
    <dgm:cxn modelId="{99C1975E-5C46-7C46-BD1B-DC499F36E96E}" type="presParOf" srcId="{313D12F2-A525-2046-B699-72AC1CAFB5CF}" destId="{0599FD71-DA04-C440-B726-F179CF378092}" srcOrd="8" destOrd="0" presId="urn:microsoft.com/office/officeart/2005/8/layout/cycle5"/>
    <dgm:cxn modelId="{2A83AC72-39E9-C94B-8388-F26A6964CCA1}" type="presParOf" srcId="{313D12F2-A525-2046-B699-72AC1CAFB5CF}" destId="{8845F1D2-51D7-CB48-B229-9B2E8F3E3C0F}" srcOrd="9" destOrd="0" presId="urn:microsoft.com/office/officeart/2005/8/layout/cycle5"/>
    <dgm:cxn modelId="{53947E92-E9DD-E547-B820-C035FBDDB40F}" type="presParOf" srcId="{313D12F2-A525-2046-B699-72AC1CAFB5CF}" destId="{D33D7659-6DB6-834E-90A0-E84F0A59C944}" srcOrd="10" destOrd="0" presId="urn:microsoft.com/office/officeart/2005/8/layout/cycle5"/>
    <dgm:cxn modelId="{BFC6A934-A024-A54E-8553-11CE1D8AA099}" type="presParOf" srcId="{313D12F2-A525-2046-B699-72AC1CAFB5CF}" destId="{775C2765-CA94-B648-A71D-8A6D61BC9E22}" srcOrd="11" destOrd="0" presId="urn:microsoft.com/office/officeart/2005/8/layout/cycle5"/>
    <dgm:cxn modelId="{90F99304-2F6C-D34B-9720-A74956C23052}" type="presParOf" srcId="{313D12F2-A525-2046-B699-72AC1CAFB5CF}" destId="{274064EB-EC0C-9A47-9DB9-5646442D1606}" srcOrd="12" destOrd="0" presId="urn:microsoft.com/office/officeart/2005/8/layout/cycle5"/>
    <dgm:cxn modelId="{80B0CA09-DAA8-6642-A43E-E1E1B04A329D}" type="presParOf" srcId="{313D12F2-A525-2046-B699-72AC1CAFB5CF}" destId="{59766C48-531A-8048-B41D-1AEBB64C24DD}" srcOrd="13" destOrd="0" presId="urn:microsoft.com/office/officeart/2005/8/layout/cycle5"/>
    <dgm:cxn modelId="{B8CB7749-4FBE-ED40-9E74-F40E261CB0A8}" type="presParOf" srcId="{313D12F2-A525-2046-B699-72AC1CAFB5CF}" destId="{7FC12DB6-FB9E-394B-8D32-D9B7F01F600B}" srcOrd="14" destOrd="0" presId="urn:microsoft.com/office/officeart/2005/8/layout/cycle5"/>
    <dgm:cxn modelId="{EAAC4778-BC0B-4049-8B58-677FA7BD62F1}" type="presParOf" srcId="{313D12F2-A525-2046-B699-72AC1CAFB5CF}" destId="{DA36FAE2-59F1-0741-BD15-0D884B80FD68}" srcOrd="15" destOrd="0" presId="urn:microsoft.com/office/officeart/2005/8/layout/cycle5"/>
    <dgm:cxn modelId="{AD7CBFA1-D9B8-BB40-8D13-DBB6E12998EA}" type="presParOf" srcId="{313D12F2-A525-2046-B699-72AC1CAFB5CF}" destId="{68B0219A-DCFC-8D47-8642-45EE38C196E7}" srcOrd="16" destOrd="0" presId="urn:microsoft.com/office/officeart/2005/8/layout/cycle5"/>
    <dgm:cxn modelId="{ECAB11B7-C28C-B44B-843E-00C7624E9627}" type="presParOf" srcId="{313D12F2-A525-2046-B699-72AC1CAFB5CF}" destId="{3A922C5E-5EA8-CF44-B286-5FF3D86560B8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842A73-9547-9541-9E00-872CD9F0026A}">
      <dsp:nvSpPr>
        <dsp:cNvPr id="0" name=""/>
        <dsp:cNvSpPr/>
      </dsp:nvSpPr>
      <dsp:spPr>
        <a:xfrm>
          <a:off x="2969142" y="1101028"/>
          <a:ext cx="3177660" cy="183302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Patient</a:t>
          </a:r>
          <a:endParaRPr lang="en-US" sz="3500" kern="1200" dirty="0"/>
        </a:p>
      </dsp:txBody>
      <dsp:txXfrm>
        <a:off x="3763557" y="2017538"/>
        <a:ext cx="1588830" cy="916510"/>
      </dsp:txXfrm>
    </dsp:sp>
    <dsp:sp modelId="{61E81F4D-E242-C34F-BF2D-4EB856DF3240}">
      <dsp:nvSpPr>
        <dsp:cNvPr id="0" name=""/>
        <dsp:cNvSpPr/>
      </dsp:nvSpPr>
      <dsp:spPr>
        <a:xfrm rot="16199957">
          <a:off x="4348437" y="891507"/>
          <a:ext cx="4190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904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EB2F9B-578B-C443-A4BD-B5AF234301FA}">
      <dsp:nvSpPr>
        <dsp:cNvPr id="0" name=""/>
        <dsp:cNvSpPr/>
      </dsp:nvSpPr>
      <dsp:spPr>
        <a:xfrm>
          <a:off x="3464404" y="67296"/>
          <a:ext cx="2187096" cy="6146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Doctor</a:t>
          </a:r>
          <a:endParaRPr lang="en-US" sz="2900" kern="1200" dirty="0"/>
        </a:p>
      </dsp:txBody>
      <dsp:txXfrm>
        <a:off x="3494411" y="97303"/>
        <a:ext cx="2127082" cy="554675"/>
      </dsp:txXfrm>
    </dsp:sp>
    <dsp:sp modelId="{65C65105-003A-B845-BD5F-05DF8F03A9C6}">
      <dsp:nvSpPr>
        <dsp:cNvPr id="0" name=""/>
        <dsp:cNvSpPr/>
      </dsp:nvSpPr>
      <dsp:spPr>
        <a:xfrm rot="1920180">
          <a:off x="5951320" y="3189318"/>
          <a:ext cx="9633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334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8C070-7011-334A-A12B-5CDE263D829E}">
      <dsp:nvSpPr>
        <dsp:cNvPr id="0" name=""/>
        <dsp:cNvSpPr/>
      </dsp:nvSpPr>
      <dsp:spPr>
        <a:xfrm>
          <a:off x="6351541" y="3444587"/>
          <a:ext cx="2397069" cy="8856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HMR Pharmacist</a:t>
          </a:r>
          <a:endParaRPr lang="en-US" sz="2400" kern="1200" dirty="0"/>
        </a:p>
      </dsp:txBody>
      <dsp:txXfrm>
        <a:off x="6394777" y="3487823"/>
        <a:ext cx="2310597" cy="799215"/>
      </dsp:txXfrm>
    </dsp:sp>
    <dsp:sp modelId="{8208CA52-C307-B648-B9F8-47399D28D91E}">
      <dsp:nvSpPr>
        <dsp:cNvPr id="0" name=""/>
        <dsp:cNvSpPr/>
      </dsp:nvSpPr>
      <dsp:spPr>
        <a:xfrm rot="8951441">
          <a:off x="2107773" y="3185695"/>
          <a:ext cx="9826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8264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5A2876-2814-5A4F-895B-6EB4947A415D}">
      <dsp:nvSpPr>
        <dsp:cNvPr id="0" name=""/>
        <dsp:cNvSpPr/>
      </dsp:nvSpPr>
      <dsp:spPr>
        <a:xfrm>
          <a:off x="230294" y="3437341"/>
          <a:ext cx="2396300" cy="8929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Pharmacy</a:t>
          </a:r>
          <a:endParaRPr lang="en-US" sz="2900" kern="1200" dirty="0"/>
        </a:p>
      </dsp:txBody>
      <dsp:txXfrm>
        <a:off x="273883" y="3480930"/>
        <a:ext cx="2309122" cy="8057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E6DAEC-2975-C246-B60D-5A28A30BCCDE}">
      <dsp:nvSpPr>
        <dsp:cNvPr id="0" name=""/>
        <dsp:cNvSpPr/>
      </dsp:nvSpPr>
      <dsp:spPr>
        <a:xfrm>
          <a:off x="3167934" y="331254"/>
          <a:ext cx="2623265" cy="64842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GP Opens Patient File</a:t>
          </a:r>
          <a:endParaRPr lang="en-US" sz="1100" kern="1200" dirty="0"/>
        </a:p>
      </dsp:txBody>
      <dsp:txXfrm>
        <a:off x="3199588" y="362908"/>
        <a:ext cx="2559957" cy="585120"/>
      </dsp:txXfrm>
    </dsp:sp>
    <dsp:sp modelId="{E1794CC9-4D3E-CF45-B16A-7BD6A433A5C3}">
      <dsp:nvSpPr>
        <dsp:cNvPr id="0" name=""/>
        <dsp:cNvSpPr/>
      </dsp:nvSpPr>
      <dsp:spPr>
        <a:xfrm>
          <a:off x="2739697" y="946967"/>
          <a:ext cx="5649213" cy="5649213"/>
        </a:xfrm>
        <a:custGeom>
          <a:avLst/>
          <a:gdLst/>
          <a:ahLst/>
          <a:cxnLst/>
          <a:rect l="0" t="0" r="0" b="0"/>
          <a:pathLst>
            <a:path>
              <a:moveTo>
                <a:pt x="3443677" y="68675"/>
              </a:moveTo>
              <a:arcTo wR="2824606" hR="2824606" stAng="16959619" swAng="1502218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52DA90-E9C4-1645-AEDF-6F32EF97B230}">
      <dsp:nvSpPr>
        <dsp:cNvPr id="0" name=""/>
        <dsp:cNvSpPr/>
      </dsp:nvSpPr>
      <dsp:spPr>
        <a:xfrm>
          <a:off x="6517115" y="1800596"/>
          <a:ext cx="2626884" cy="12403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/>
            <a:t>HMRAlert</a:t>
          </a:r>
          <a:r>
            <a:rPr lang="en-US" sz="1400" b="1" kern="1200" dirty="0" smtClean="0"/>
            <a:t>- Alerts Prescriber if patient is eligible for HMR</a:t>
          </a:r>
          <a:endParaRPr lang="en-US" sz="1400" b="1" kern="1200" dirty="0"/>
        </a:p>
      </dsp:txBody>
      <dsp:txXfrm>
        <a:off x="6577666" y="1861147"/>
        <a:ext cx="2505782" cy="1119293"/>
      </dsp:txXfrm>
    </dsp:sp>
    <dsp:sp modelId="{F4446FF9-6BC5-D845-971D-9F6FD0558106}">
      <dsp:nvSpPr>
        <dsp:cNvPr id="0" name=""/>
        <dsp:cNvSpPr/>
      </dsp:nvSpPr>
      <dsp:spPr>
        <a:xfrm>
          <a:off x="2344139" y="735878"/>
          <a:ext cx="5649213" cy="5649213"/>
        </a:xfrm>
        <a:custGeom>
          <a:avLst/>
          <a:gdLst/>
          <a:ahLst/>
          <a:cxnLst/>
          <a:rect l="0" t="0" r="0" b="0"/>
          <a:pathLst>
            <a:path>
              <a:moveTo>
                <a:pt x="5632192" y="2514987"/>
              </a:moveTo>
              <a:arcTo wR="2824606" hR="2824606" stAng="21222412" swAng="782592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095C5-ED03-7F49-9D5B-5008C5F7C485}">
      <dsp:nvSpPr>
        <dsp:cNvPr id="0" name=""/>
        <dsp:cNvSpPr/>
      </dsp:nvSpPr>
      <dsp:spPr>
        <a:xfrm>
          <a:off x="6505885" y="4102103"/>
          <a:ext cx="2638108" cy="80746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GP clicks send referral</a:t>
          </a:r>
          <a:endParaRPr lang="en-US" sz="1400" b="1" kern="1200" dirty="0"/>
        </a:p>
      </dsp:txBody>
      <dsp:txXfrm>
        <a:off x="6545302" y="4141520"/>
        <a:ext cx="2559274" cy="728635"/>
      </dsp:txXfrm>
    </dsp:sp>
    <dsp:sp modelId="{0599FD71-DA04-C440-B726-F179CF378092}">
      <dsp:nvSpPr>
        <dsp:cNvPr id="0" name=""/>
        <dsp:cNvSpPr/>
      </dsp:nvSpPr>
      <dsp:spPr>
        <a:xfrm>
          <a:off x="2914159" y="7485"/>
          <a:ext cx="5649213" cy="5649213"/>
        </a:xfrm>
        <a:custGeom>
          <a:avLst/>
          <a:gdLst/>
          <a:ahLst/>
          <a:cxnLst/>
          <a:rect l="0" t="0" r="0" b="0"/>
          <a:pathLst>
            <a:path>
              <a:moveTo>
                <a:pt x="4453551" y="5132190"/>
              </a:moveTo>
              <a:arcTo wR="2824606" hR="2824606" stAng="3286883" swAng="1378894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45F1D2-51D7-CB48-B229-9B2E8F3E3C0F}">
      <dsp:nvSpPr>
        <dsp:cNvPr id="0" name=""/>
        <dsp:cNvSpPr/>
      </dsp:nvSpPr>
      <dsp:spPr>
        <a:xfrm>
          <a:off x="3319111" y="5561696"/>
          <a:ext cx="2656238" cy="97564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Referral is sent via an encrypted secure electronic transmission</a:t>
          </a:r>
          <a:endParaRPr lang="en-US" sz="1400" b="1" kern="1200" dirty="0"/>
        </a:p>
      </dsp:txBody>
      <dsp:txXfrm>
        <a:off x="3366738" y="5609323"/>
        <a:ext cx="2560984" cy="880389"/>
      </dsp:txXfrm>
    </dsp:sp>
    <dsp:sp modelId="{775C2765-CA94-B648-A71D-8A6D61BC9E22}">
      <dsp:nvSpPr>
        <dsp:cNvPr id="0" name=""/>
        <dsp:cNvSpPr/>
      </dsp:nvSpPr>
      <dsp:spPr>
        <a:xfrm>
          <a:off x="490149" y="104067"/>
          <a:ext cx="5649213" cy="5649213"/>
        </a:xfrm>
        <a:custGeom>
          <a:avLst/>
          <a:gdLst/>
          <a:ahLst/>
          <a:cxnLst/>
          <a:rect l="0" t="0" r="0" b="0"/>
          <a:pathLst>
            <a:path>
              <a:moveTo>
                <a:pt x="2448768" y="5624097"/>
              </a:moveTo>
              <a:arcTo wR="2824606" hR="2824606" stAng="5858782" swAng="1438720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4064EB-EC0C-9A47-9DB9-5646442D1606}">
      <dsp:nvSpPr>
        <dsp:cNvPr id="0" name=""/>
        <dsp:cNvSpPr/>
      </dsp:nvSpPr>
      <dsp:spPr>
        <a:xfrm>
          <a:off x="0" y="4102097"/>
          <a:ext cx="2561675" cy="101050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HMR Pharmacist receives referral and conducts interview.</a:t>
          </a:r>
          <a:endParaRPr lang="en-US" sz="1400" b="1" kern="1200" dirty="0"/>
        </a:p>
      </dsp:txBody>
      <dsp:txXfrm>
        <a:off x="49329" y="4151426"/>
        <a:ext cx="2463017" cy="911846"/>
      </dsp:txXfrm>
    </dsp:sp>
    <dsp:sp modelId="{7FC12DB6-FB9E-394B-8D32-D9B7F01F600B}">
      <dsp:nvSpPr>
        <dsp:cNvPr id="0" name=""/>
        <dsp:cNvSpPr/>
      </dsp:nvSpPr>
      <dsp:spPr>
        <a:xfrm>
          <a:off x="1104489" y="907748"/>
          <a:ext cx="5649213" cy="5649213"/>
        </a:xfrm>
        <a:custGeom>
          <a:avLst/>
          <a:gdLst/>
          <a:ahLst/>
          <a:cxnLst/>
          <a:rect l="0" t="0" r="0" b="0"/>
          <a:pathLst>
            <a:path>
              <a:moveTo>
                <a:pt x="5772" y="3005092"/>
              </a:moveTo>
              <a:arcTo wR="2824606" hR="2824606" stAng="10580186" swAng="699989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36FAE2-59F1-0741-BD15-0D884B80FD68}">
      <dsp:nvSpPr>
        <dsp:cNvPr id="0" name=""/>
        <dsp:cNvSpPr/>
      </dsp:nvSpPr>
      <dsp:spPr>
        <a:xfrm>
          <a:off x="0" y="1816100"/>
          <a:ext cx="2541588" cy="13356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GP Receives Medication Management Plan – Review and Claim MBS 900. </a:t>
          </a:r>
          <a:endParaRPr lang="en-US" sz="1400" b="1" kern="1200" dirty="0"/>
        </a:p>
      </dsp:txBody>
      <dsp:txXfrm>
        <a:off x="65203" y="1881303"/>
        <a:ext cx="2411182" cy="1205284"/>
      </dsp:txXfrm>
    </dsp:sp>
    <dsp:sp modelId="{3A922C5E-5EA8-CF44-B286-5FF3D86560B8}">
      <dsp:nvSpPr>
        <dsp:cNvPr id="0" name=""/>
        <dsp:cNvSpPr/>
      </dsp:nvSpPr>
      <dsp:spPr>
        <a:xfrm>
          <a:off x="719007" y="966405"/>
          <a:ext cx="5649213" cy="5649213"/>
        </a:xfrm>
        <a:custGeom>
          <a:avLst/>
          <a:gdLst/>
          <a:ahLst/>
          <a:cxnLst/>
          <a:rect l="0" t="0" r="0" b="0"/>
          <a:pathLst>
            <a:path>
              <a:moveTo>
                <a:pt x="1093973" y="592273"/>
              </a:moveTo>
              <a:arcTo wR="2824606" hR="2824606" stAng="13932906" swAng="1462412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E9850-B3F5-EF46-9452-25100CC2E5C2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64407-B49D-B246-9B48-EA6F3E94B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85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75296-DBB0-D445-9FC9-AC970316D2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18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15/02/16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OPTIMAL HEALTH HMR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8089" y="5019868"/>
            <a:ext cx="7350711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4A8EF2"/>
                </a:solidFill>
              </a:rPr>
              <a:t>Optimal Health HMR </a:t>
            </a:r>
            <a:br>
              <a:rPr lang="en-US" dirty="0" smtClean="0">
                <a:solidFill>
                  <a:srgbClr val="4A8EF2"/>
                </a:solidFill>
              </a:rPr>
            </a:br>
            <a:r>
              <a:rPr lang="en-US" sz="2800" dirty="0" smtClean="0">
                <a:solidFill>
                  <a:srgbClr val="4A8EF2"/>
                </a:solidFill>
              </a:rPr>
              <a:t>I</a:t>
            </a:r>
            <a:r>
              <a:rPr lang="en-US" sz="2800" dirty="0" smtClean="0">
                <a:solidFill>
                  <a:srgbClr val="4A8EF2"/>
                </a:solidFill>
              </a:rPr>
              <a:t>mproving </a:t>
            </a:r>
            <a:r>
              <a:rPr lang="en-US" sz="2800" dirty="0">
                <a:solidFill>
                  <a:srgbClr val="4A8EF2"/>
                </a:solidFill>
              </a:rPr>
              <a:t>P</a:t>
            </a:r>
            <a:r>
              <a:rPr lang="en-US" sz="2800" dirty="0" smtClean="0">
                <a:solidFill>
                  <a:srgbClr val="4A8EF2"/>
                </a:solidFill>
              </a:rPr>
              <a:t>atient </a:t>
            </a:r>
            <a:r>
              <a:rPr lang="en-US" sz="2800" dirty="0">
                <a:solidFill>
                  <a:srgbClr val="4A8EF2"/>
                </a:solidFill>
              </a:rPr>
              <a:t>O</a:t>
            </a:r>
            <a:r>
              <a:rPr lang="en-US" sz="2800" dirty="0" smtClean="0">
                <a:solidFill>
                  <a:srgbClr val="4A8EF2"/>
                </a:solidFill>
              </a:rPr>
              <a:t>utcomes</a:t>
            </a:r>
            <a:endParaRPr lang="en-US" sz="2800" dirty="0">
              <a:solidFill>
                <a:srgbClr val="4A8EF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213674868"/>
              </p:ext>
            </p:extLst>
          </p:nvPr>
        </p:nvGraphicFramePr>
        <p:xfrm>
          <a:off x="0" y="266700"/>
          <a:ext cx="8978900" cy="4397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548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3808467671"/>
              </p:ext>
            </p:extLst>
          </p:nvPr>
        </p:nvGraphicFramePr>
        <p:xfrm>
          <a:off x="1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OPTIMAL HEALTH HMR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38500" y="2844800"/>
            <a:ext cx="25865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4A8EF2"/>
                </a:solidFill>
              </a:rPr>
              <a:t>How It Works</a:t>
            </a:r>
            <a:endParaRPr lang="en-US" sz="3200" dirty="0">
              <a:solidFill>
                <a:srgbClr val="4A8E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8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17</TotalTime>
  <Words>65</Words>
  <Application>Microsoft Macintosh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Optimal Health HMR  Improving Patient Outcomes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Optimal Health HMR  Improving Patient Outcomes</dc:title>
  <dc:creator>D C</dc:creator>
  <cp:lastModifiedBy>D C</cp:lastModifiedBy>
  <cp:revision>2</cp:revision>
  <dcterms:created xsi:type="dcterms:W3CDTF">2016-02-15T11:27:28Z</dcterms:created>
  <dcterms:modified xsi:type="dcterms:W3CDTF">2016-02-15T11:44:31Z</dcterms:modified>
</cp:coreProperties>
</file>